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10933113" cy="13665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7A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34"/>
    <p:restoredTop sz="96327"/>
  </p:normalViewPr>
  <p:slideViewPr>
    <p:cSldViewPr snapToGrid="0">
      <p:cViewPr varScale="1">
        <p:scale>
          <a:sx n="62" d="100"/>
          <a:sy n="62" d="100"/>
        </p:scale>
        <p:origin x="347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984" y="2236412"/>
            <a:ext cx="9293146" cy="4757514"/>
          </a:xfrm>
        </p:spPr>
        <p:txBody>
          <a:bodyPr anchor="b"/>
          <a:lstStyle>
            <a:lvl1pPr algn="ctr">
              <a:defRPr sz="717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639" y="7177394"/>
            <a:ext cx="8199835" cy="3299259"/>
          </a:xfrm>
        </p:spPr>
        <p:txBody>
          <a:bodyPr/>
          <a:lstStyle>
            <a:lvl1pPr marL="0" indent="0" algn="ctr">
              <a:buNone/>
              <a:defRPr sz="2870"/>
            </a:lvl1pPr>
            <a:lvl2pPr marL="546674" indent="0" algn="ctr">
              <a:buNone/>
              <a:defRPr sz="2391"/>
            </a:lvl2pPr>
            <a:lvl3pPr marL="1093348" indent="0" algn="ctr">
              <a:buNone/>
              <a:defRPr sz="2152"/>
            </a:lvl3pPr>
            <a:lvl4pPr marL="1640022" indent="0" algn="ctr">
              <a:buNone/>
              <a:defRPr sz="1913"/>
            </a:lvl4pPr>
            <a:lvl5pPr marL="2186696" indent="0" algn="ctr">
              <a:buNone/>
              <a:defRPr sz="1913"/>
            </a:lvl5pPr>
            <a:lvl6pPr marL="2733370" indent="0" algn="ctr">
              <a:buNone/>
              <a:defRPr sz="1913"/>
            </a:lvl6pPr>
            <a:lvl7pPr marL="3280044" indent="0" algn="ctr">
              <a:buNone/>
              <a:defRPr sz="1913"/>
            </a:lvl7pPr>
            <a:lvl8pPr marL="3826718" indent="0" algn="ctr">
              <a:buNone/>
              <a:defRPr sz="1913"/>
            </a:lvl8pPr>
            <a:lvl9pPr marL="4373392" indent="0" algn="ctr">
              <a:buNone/>
              <a:defRPr sz="191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5447-1ED9-5C49-8225-F1B133BAB533}" type="datetimeFigureOut">
              <a:rPr lang="de-DE" smtClean="0"/>
              <a:t>15.02.24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2630-BFAA-4648-8745-011F95A378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202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5447-1ED9-5C49-8225-F1B133BAB533}" type="datetimeFigureOut">
              <a:rPr lang="de-DE" smtClean="0"/>
              <a:t>15.02.24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2630-BFAA-4648-8745-011F95A378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8221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010" y="727546"/>
            <a:ext cx="2357452" cy="1158062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652" y="727546"/>
            <a:ext cx="6935694" cy="115806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5447-1ED9-5C49-8225-F1B133BAB533}" type="datetimeFigureOut">
              <a:rPr lang="de-DE" smtClean="0"/>
              <a:t>15.02.24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2630-BFAA-4648-8745-011F95A378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5519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5447-1ED9-5C49-8225-F1B133BAB533}" type="datetimeFigureOut">
              <a:rPr lang="de-DE" smtClean="0"/>
              <a:t>15.02.24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2630-BFAA-4648-8745-011F95A378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287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958" y="3406814"/>
            <a:ext cx="9429810" cy="5684343"/>
          </a:xfrm>
        </p:spPr>
        <p:txBody>
          <a:bodyPr anchor="b"/>
          <a:lstStyle>
            <a:lvl1pPr>
              <a:defRPr sz="717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5958" y="9144933"/>
            <a:ext cx="9429810" cy="2989262"/>
          </a:xfrm>
        </p:spPr>
        <p:txBody>
          <a:bodyPr/>
          <a:lstStyle>
            <a:lvl1pPr marL="0" indent="0">
              <a:buNone/>
              <a:defRPr sz="2870">
                <a:solidFill>
                  <a:schemeClr val="tx1"/>
                </a:solidFill>
              </a:defRPr>
            </a:lvl1pPr>
            <a:lvl2pPr marL="546674" indent="0">
              <a:buNone/>
              <a:defRPr sz="2391">
                <a:solidFill>
                  <a:schemeClr val="tx1">
                    <a:tint val="75000"/>
                  </a:schemeClr>
                </a:solidFill>
              </a:defRPr>
            </a:lvl2pPr>
            <a:lvl3pPr marL="1093348" indent="0">
              <a:buNone/>
              <a:defRPr sz="2152">
                <a:solidFill>
                  <a:schemeClr val="tx1">
                    <a:tint val="75000"/>
                  </a:schemeClr>
                </a:solidFill>
              </a:defRPr>
            </a:lvl3pPr>
            <a:lvl4pPr marL="1640022" indent="0">
              <a:buNone/>
              <a:defRPr sz="1913">
                <a:solidFill>
                  <a:schemeClr val="tx1">
                    <a:tint val="75000"/>
                  </a:schemeClr>
                </a:solidFill>
              </a:defRPr>
            </a:lvl4pPr>
            <a:lvl5pPr marL="2186696" indent="0">
              <a:buNone/>
              <a:defRPr sz="1913">
                <a:solidFill>
                  <a:schemeClr val="tx1">
                    <a:tint val="75000"/>
                  </a:schemeClr>
                </a:solidFill>
              </a:defRPr>
            </a:lvl5pPr>
            <a:lvl6pPr marL="2733370" indent="0">
              <a:buNone/>
              <a:defRPr sz="1913">
                <a:solidFill>
                  <a:schemeClr val="tx1">
                    <a:tint val="75000"/>
                  </a:schemeClr>
                </a:solidFill>
              </a:defRPr>
            </a:lvl6pPr>
            <a:lvl7pPr marL="3280044" indent="0">
              <a:buNone/>
              <a:defRPr sz="1913">
                <a:solidFill>
                  <a:schemeClr val="tx1">
                    <a:tint val="75000"/>
                  </a:schemeClr>
                </a:solidFill>
              </a:defRPr>
            </a:lvl7pPr>
            <a:lvl8pPr marL="3826718" indent="0">
              <a:buNone/>
              <a:defRPr sz="1913">
                <a:solidFill>
                  <a:schemeClr val="tx1">
                    <a:tint val="75000"/>
                  </a:schemeClr>
                </a:solidFill>
              </a:defRPr>
            </a:lvl8pPr>
            <a:lvl9pPr marL="4373392" indent="0">
              <a:buNone/>
              <a:defRPr sz="19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5447-1ED9-5C49-8225-F1B133BAB533}" type="datetimeFigureOut">
              <a:rPr lang="de-DE" smtClean="0"/>
              <a:t>15.02.24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2630-BFAA-4648-8745-011F95A378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2011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652" y="3637727"/>
            <a:ext cx="4646573" cy="86704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4888" y="3637727"/>
            <a:ext cx="4646573" cy="86704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5447-1ED9-5C49-8225-F1B133BAB533}" type="datetimeFigureOut">
              <a:rPr lang="de-DE" smtClean="0"/>
              <a:t>15.02.24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2630-BFAA-4648-8745-011F95A378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3986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076" y="727548"/>
            <a:ext cx="9429810" cy="264130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077" y="3349873"/>
            <a:ext cx="4625219" cy="1641721"/>
          </a:xfrm>
        </p:spPr>
        <p:txBody>
          <a:bodyPr anchor="b"/>
          <a:lstStyle>
            <a:lvl1pPr marL="0" indent="0">
              <a:buNone/>
              <a:defRPr sz="2870" b="1"/>
            </a:lvl1pPr>
            <a:lvl2pPr marL="546674" indent="0">
              <a:buNone/>
              <a:defRPr sz="2391" b="1"/>
            </a:lvl2pPr>
            <a:lvl3pPr marL="1093348" indent="0">
              <a:buNone/>
              <a:defRPr sz="2152" b="1"/>
            </a:lvl3pPr>
            <a:lvl4pPr marL="1640022" indent="0">
              <a:buNone/>
              <a:defRPr sz="1913" b="1"/>
            </a:lvl4pPr>
            <a:lvl5pPr marL="2186696" indent="0">
              <a:buNone/>
              <a:defRPr sz="1913" b="1"/>
            </a:lvl5pPr>
            <a:lvl6pPr marL="2733370" indent="0">
              <a:buNone/>
              <a:defRPr sz="1913" b="1"/>
            </a:lvl6pPr>
            <a:lvl7pPr marL="3280044" indent="0">
              <a:buNone/>
              <a:defRPr sz="1913" b="1"/>
            </a:lvl7pPr>
            <a:lvl8pPr marL="3826718" indent="0">
              <a:buNone/>
              <a:defRPr sz="1913" b="1"/>
            </a:lvl8pPr>
            <a:lvl9pPr marL="4373392" indent="0">
              <a:buNone/>
              <a:defRPr sz="191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077" y="4991594"/>
            <a:ext cx="4625219" cy="73418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4889" y="3349873"/>
            <a:ext cx="4647997" cy="1641721"/>
          </a:xfrm>
        </p:spPr>
        <p:txBody>
          <a:bodyPr anchor="b"/>
          <a:lstStyle>
            <a:lvl1pPr marL="0" indent="0">
              <a:buNone/>
              <a:defRPr sz="2870" b="1"/>
            </a:lvl1pPr>
            <a:lvl2pPr marL="546674" indent="0">
              <a:buNone/>
              <a:defRPr sz="2391" b="1"/>
            </a:lvl2pPr>
            <a:lvl3pPr marL="1093348" indent="0">
              <a:buNone/>
              <a:defRPr sz="2152" b="1"/>
            </a:lvl3pPr>
            <a:lvl4pPr marL="1640022" indent="0">
              <a:buNone/>
              <a:defRPr sz="1913" b="1"/>
            </a:lvl4pPr>
            <a:lvl5pPr marL="2186696" indent="0">
              <a:buNone/>
              <a:defRPr sz="1913" b="1"/>
            </a:lvl5pPr>
            <a:lvl6pPr marL="2733370" indent="0">
              <a:buNone/>
              <a:defRPr sz="1913" b="1"/>
            </a:lvl6pPr>
            <a:lvl7pPr marL="3280044" indent="0">
              <a:buNone/>
              <a:defRPr sz="1913" b="1"/>
            </a:lvl7pPr>
            <a:lvl8pPr marL="3826718" indent="0">
              <a:buNone/>
              <a:defRPr sz="1913" b="1"/>
            </a:lvl8pPr>
            <a:lvl9pPr marL="4373392" indent="0">
              <a:buNone/>
              <a:defRPr sz="191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4889" y="4991594"/>
            <a:ext cx="4647997" cy="73418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5447-1ED9-5C49-8225-F1B133BAB533}" type="datetimeFigureOut">
              <a:rPr lang="de-DE" smtClean="0"/>
              <a:t>15.02.24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2630-BFAA-4648-8745-011F95A378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1522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5447-1ED9-5C49-8225-F1B133BAB533}" type="datetimeFigureOut">
              <a:rPr lang="de-DE" smtClean="0"/>
              <a:t>15.02.24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2630-BFAA-4648-8745-011F95A378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8456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5447-1ED9-5C49-8225-F1B133BAB533}" type="datetimeFigureOut">
              <a:rPr lang="de-DE" smtClean="0"/>
              <a:t>15.02.24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2630-BFAA-4648-8745-011F95A378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251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075" y="911013"/>
            <a:ext cx="3526214" cy="3188547"/>
          </a:xfrm>
        </p:spPr>
        <p:txBody>
          <a:bodyPr anchor="b"/>
          <a:lstStyle>
            <a:lvl1pPr>
              <a:defRPr sz="382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997" y="1967539"/>
            <a:ext cx="5534888" cy="9711149"/>
          </a:xfrm>
        </p:spPr>
        <p:txBody>
          <a:bodyPr/>
          <a:lstStyle>
            <a:lvl1pPr>
              <a:defRPr sz="3826"/>
            </a:lvl1pPr>
            <a:lvl2pPr>
              <a:defRPr sz="3348"/>
            </a:lvl2pPr>
            <a:lvl3pPr>
              <a:defRPr sz="2870"/>
            </a:lvl3pPr>
            <a:lvl4pPr>
              <a:defRPr sz="2391"/>
            </a:lvl4pPr>
            <a:lvl5pPr>
              <a:defRPr sz="2391"/>
            </a:lvl5pPr>
            <a:lvl6pPr>
              <a:defRPr sz="2391"/>
            </a:lvl6pPr>
            <a:lvl7pPr>
              <a:defRPr sz="2391"/>
            </a:lvl7pPr>
            <a:lvl8pPr>
              <a:defRPr sz="2391"/>
            </a:lvl8pPr>
            <a:lvl9pPr>
              <a:defRPr sz="2391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075" y="4099560"/>
            <a:ext cx="3526214" cy="7594942"/>
          </a:xfrm>
        </p:spPr>
        <p:txBody>
          <a:bodyPr/>
          <a:lstStyle>
            <a:lvl1pPr marL="0" indent="0">
              <a:buNone/>
              <a:defRPr sz="1913"/>
            </a:lvl1pPr>
            <a:lvl2pPr marL="546674" indent="0">
              <a:buNone/>
              <a:defRPr sz="1674"/>
            </a:lvl2pPr>
            <a:lvl3pPr marL="1093348" indent="0">
              <a:buNone/>
              <a:defRPr sz="1435"/>
            </a:lvl3pPr>
            <a:lvl4pPr marL="1640022" indent="0">
              <a:buNone/>
              <a:defRPr sz="1196"/>
            </a:lvl4pPr>
            <a:lvl5pPr marL="2186696" indent="0">
              <a:buNone/>
              <a:defRPr sz="1196"/>
            </a:lvl5pPr>
            <a:lvl6pPr marL="2733370" indent="0">
              <a:buNone/>
              <a:defRPr sz="1196"/>
            </a:lvl6pPr>
            <a:lvl7pPr marL="3280044" indent="0">
              <a:buNone/>
              <a:defRPr sz="1196"/>
            </a:lvl7pPr>
            <a:lvl8pPr marL="3826718" indent="0">
              <a:buNone/>
              <a:defRPr sz="1196"/>
            </a:lvl8pPr>
            <a:lvl9pPr marL="4373392" indent="0">
              <a:buNone/>
              <a:defRPr sz="1196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5447-1ED9-5C49-8225-F1B133BAB533}" type="datetimeFigureOut">
              <a:rPr lang="de-DE" smtClean="0"/>
              <a:t>15.02.24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2630-BFAA-4648-8745-011F95A378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9591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075" y="911013"/>
            <a:ext cx="3526214" cy="3188547"/>
          </a:xfrm>
        </p:spPr>
        <p:txBody>
          <a:bodyPr anchor="b"/>
          <a:lstStyle>
            <a:lvl1pPr>
              <a:defRPr sz="382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7997" y="1967539"/>
            <a:ext cx="5534888" cy="9711149"/>
          </a:xfrm>
        </p:spPr>
        <p:txBody>
          <a:bodyPr anchor="t"/>
          <a:lstStyle>
            <a:lvl1pPr marL="0" indent="0">
              <a:buNone/>
              <a:defRPr sz="3826"/>
            </a:lvl1pPr>
            <a:lvl2pPr marL="546674" indent="0">
              <a:buNone/>
              <a:defRPr sz="3348"/>
            </a:lvl2pPr>
            <a:lvl3pPr marL="1093348" indent="0">
              <a:buNone/>
              <a:defRPr sz="2870"/>
            </a:lvl3pPr>
            <a:lvl4pPr marL="1640022" indent="0">
              <a:buNone/>
              <a:defRPr sz="2391"/>
            </a:lvl4pPr>
            <a:lvl5pPr marL="2186696" indent="0">
              <a:buNone/>
              <a:defRPr sz="2391"/>
            </a:lvl5pPr>
            <a:lvl6pPr marL="2733370" indent="0">
              <a:buNone/>
              <a:defRPr sz="2391"/>
            </a:lvl6pPr>
            <a:lvl7pPr marL="3280044" indent="0">
              <a:buNone/>
              <a:defRPr sz="2391"/>
            </a:lvl7pPr>
            <a:lvl8pPr marL="3826718" indent="0">
              <a:buNone/>
              <a:defRPr sz="2391"/>
            </a:lvl8pPr>
            <a:lvl9pPr marL="4373392" indent="0">
              <a:buNone/>
              <a:defRPr sz="2391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075" y="4099560"/>
            <a:ext cx="3526214" cy="7594942"/>
          </a:xfrm>
        </p:spPr>
        <p:txBody>
          <a:bodyPr/>
          <a:lstStyle>
            <a:lvl1pPr marL="0" indent="0">
              <a:buNone/>
              <a:defRPr sz="1913"/>
            </a:lvl1pPr>
            <a:lvl2pPr marL="546674" indent="0">
              <a:buNone/>
              <a:defRPr sz="1674"/>
            </a:lvl2pPr>
            <a:lvl3pPr marL="1093348" indent="0">
              <a:buNone/>
              <a:defRPr sz="1435"/>
            </a:lvl3pPr>
            <a:lvl4pPr marL="1640022" indent="0">
              <a:buNone/>
              <a:defRPr sz="1196"/>
            </a:lvl4pPr>
            <a:lvl5pPr marL="2186696" indent="0">
              <a:buNone/>
              <a:defRPr sz="1196"/>
            </a:lvl5pPr>
            <a:lvl6pPr marL="2733370" indent="0">
              <a:buNone/>
              <a:defRPr sz="1196"/>
            </a:lvl6pPr>
            <a:lvl7pPr marL="3280044" indent="0">
              <a:buNone/>
              <a:defRPr sz="1196"/>
            </a:lvl7pPr>
            <a:lvl8pPr marL="3826718" indent="0">
              <a:buNone/>
              <a:defRPr sz="1196"/>
            </a:lvl8pPr>
            <a:lvl9pPr marL="4373392" indent="0">
              <a:buNone/>
              <a:defRPr sz="1196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5447-1ED9-5C49-8225-F1B133BAB533}" type="datetimeFigureOut">
              <a:rPr lang="de-DE" smtClean="0"/>
              <a:t>15.02.24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2630-BFAA-4648-8745-011F95A378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2119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1652" y="727548"/>
            <a:ext cx="9429810" cy="2641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652" y="3637727"/>
            <a:ext cx="9429810" cy="86704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1652" y="12665619"/>
            <a:ext cx="2459950" cy="7275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05447-1ED9-5C49-8225-F1B133BAB533}" type="datetimeFigureOut">
              <a:rPr lang="de-DE" smtClean="0"/>
              <a:t>15.02.24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21594" y="12665619"/>
            <a:ext cx="3689926" cy="7275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21511" y="12665619"/>
            <a:ext cx="2459950" cy="7275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52630-BFAA-4648-8745-011F95A378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0473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93348" rtl="0" eaLnBrk="1" latinLnBrk="0" hangingPunct="1">
        <a:lnSpc>
          <a:spcPct val="90000"/>
        </a:lnSpc>
        <a:spcBef>
          <a:spcPct val="0"/>
        </a:spcBef>
        <a:buNone/>
        <a:defRPr sz="526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3337" indent="-273337" algn="l" defTabSz="1093348" rtl="0" eaLnBrk="1" latinLnBrk="0" hangingPunct="1">
        <a:lnSpc>
          <a:spcPct val="90000"/>
        </a:lnSpc>
        <a:spcBef>
          <a:spcPts val="1196"/>
        </a:spcBef>
        <a:buFont typeface="Arial" panose="020B0604020202020204" pitchFamily="34" charset="0"/>
        <a:buChar char="•"/>
        <a:defRPr sz="3348" kern="1200">
          <a:solidFill>
            <a:schemeClr val="tx1"/>
          </a:solidFill>
          <a:latin typeface="+mn-lt"/>
          <a:ea typeface="+mn-ea"/>
          <a:cs typeface="+mn-cs"/>
        </a:defRPr>
      </a:lvl1pPr>
      <a:lvl2pPr marL="820011" indent="-273337" algn="l" defTabSz="1093348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sz="2870" kern="1200">
          <a:solidFill>
            <a:schemeClr val="tx1"/>
          </a:solidFill>
          <a:latin typeface="+mn-lt"/>
          <a:ea typeface="+mn-ea"/>
          <a:cs typeface="+mn-cs"/>
        </a:defRPr>
      </a:lvl2pPr>
      <a:lvl3pPr marL="1366685" indent="-273337" algn="l" defTabSz="1093348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sz="2391" kern="1200">
          <a:solidFill>
            <a:schemeClr val="tx1"/>
          </a:solidFill>
          <a:latin typeface="+mn-lt"/>
          <a:ea typeface="+mn-ea"/>
          <a:cs typeface="+mn-cs"/>
        </a:defRPr>
      </a:lvl3pPr>
      <a:lvl4pPr marL="1913359" indent="-273337" algn="l" defTabSz="1093348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sz="2152" kern="1200">
          <a:solidFill>
            <a:schemeClr val="tx1"/>
          </a:solidFill>
          <a:latin typeface="+mn-lt"/>
          <a:ea typeface="+mn-ea"/>
          <a:cs typeface="+mn-cs"/>
        </a:defRPr>
      </a:lvl4pPr>
      <a:lvl5pPr marL="2460033" indent="-273337" algn="l" defTabSz="1093348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sz="2152" kern="1200">
          <a:solidFill>
            <a:schemeClr val="tx1"/>
          </a:solidFill>
          <a:latin typeface="+mn-lt"/>
          <a:ea typeface="+mn-ea"/>
          <a:cs typeface="+mn-cs"/>
        </a:defRPr>
      </a:lvl5pPr>
      <a:lvl6pPr marL="3006707" indent="-273337" algn="l" defTabSz="1093348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sz="2152" kern="1200">
          <a:solidFill>
            <a:schemeClr val="tx1"/>
          </a:solidFill>
          <a:latin typeface="+mn-lt"/>
          <a:ea typeface="+mn-ea"/>
          <a:cs typeface="+mn-cs"/>
        </a:defRPr>
      </a:lvl6pPr>
      <a:lvl7pPr marL="3553381" indent="-273337" algn="l" defTabSz="1093348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sz="2152" kern="1200">
          <a:solidFill>
            <a:schemeClr val="tx1"/>
          </a:solidFill>
          <a:latin typeface="+mn-lt"/>
          <a:ea typeface="+mn-ea"/>
          <a:cs typeface="+mn-cs"/>
        </a:defRPr>
      </a:lvl7pPr>
      <a:lvl8pPr marL="4100055" indent="-273337" algn="l" defTabSz="1093348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sz="2152" kern="1200">
          <a:solidFill>
            <a:schemeClr val="tx1"/>
          </a:solidFill>
          <a:latin typeface="+mn-lt"/>
          <a:ea typeface="+mn-ea"/>
          <a:cs typeface="+mn-cs"/>
        </a:defRPr>
      </a:lvl8pPr>
      <a:lvl9pPr marL="4646729" indent="-273337" algn="l" defTabSz="1093348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sz="21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3348" rtl="0" eaLnBrk="1" latinLnBrk="0" hangingPunct="1">
        <a:defRPr sz="2152" kern="1200">
          <a:solidFill>
            <a:schemeClr val="tx1"/>
          </a:solidFill>
          <a:latin typeface="+mn-lt"/>
          <a:ea typeface="+mn-ea"/>
          <a:cs typeface="+mn-cs"/>
        </a:defRPr>
      </a:lvl1pPr>
      <a:lvl2pPr marL="546674" algn="l" defTabSz="1093348" rtl="0" eaLnBrk="1" latinLnBrk="0" hangingPunct="1">
        <a:defRPr sz="2152" kern="1200">
          <a:solidFill>
            <a:schemeClr val="tx1"/>
          </a:solidFill>
          <a:latin typeface="+mn-lt"/>
          <a:ea typeface="+mn-ea"/>
          <a:cs typeface="+mn-cs"/>
        </a:defRPr>
      </a:lvl2pPr>
      <a:lvl3pPr marL="1093348" algn="l" defTabSz="1093348" rtl="0" eaLnBrk="1" latinLnBrk="0" hangingPunct="1">
        <a:defRPr sz="2152" kern="1200">
          <a:solidFill>
            <a:schemeClr val="tx1"/>
          </a:solidFill>
          <a:latin typeface="+mn-lt"/>
          <a:ea typeface="+mn-ea"/>
          <a:cs typeface="+mn-cs"/>
        </a:defRPr>
      </a:lvl3pPr>
      <a:lvl4pPr marL="1640022" algn="l" defTabSz="1093348" rtl="0" eaLnBrk="1" latinLnBrk="0" hangingPunct="1">
        <a:defRPr sz="2152" kern="1200">
          <a:solidFill>
            <a:schemeClr val="tx1"/>
          </a:solidFill>
          <a:latin typeface="+mn-lt"/>
          <a:ea typeface="+mn-ea"/>
          <a:cs typeface="+mn-cs"/>
        </a:defRPr>
      </a:lvl4pPr>
      <a:lvl5pPr marL="2186696" algn="l" defTabSz="1093348" rtl="0" eaLnBrk="1" latinLnBrk="0" hangingPunct="1">
        <a:defRPr sz="2152" kern="1200">
          <a:solidFill>
            <a:schemeClr val="tx1"/>
          </a:solidFill>
          <a:latin typeface="+mn-lt"/>
          <a:ea typeface="+mn-ea"/>
          <a:cs typeface="+mn-cs"/>
        </a:defRPr>
      </a:lvl5pPr>
      <a:lvl6pPr marL="2733370" algn="l" defTabSz="1093348" rtl="0" eaLnBrk="1" latinLnBrk="0" hangingPunct="1">
        <a:defRPr sz="2152" kern="1200">
          <a:solidFill>
            <a:schemeClr val="tx1"/>
          </a:solidFill>
          <a:latin typeface="+mn-lt"/>
          <a:ea typeface="+mn-ea"/>
          <a:cs typeface="+mn-cs"/>
        </a:defRPr>
      </a:lvl6pPr>
      <a:lvl7pPr marL="3280044" algn="l" defTabSz="1093348" rtl="0" eaLnBrk="1" latinLnBrk="0" hangingPunct="1">
        <a:defRPr sz="2152" kern="1200">
          <a:solidFill>
            <a:schemeClr val="tx1"/>
          </a:solidFill>
          <a:latin typeface="+mn-lt"/>
          <a:ea typeface="+mn-ea"/>
          <a:cs typeface="+mn-cs"/>
        </a:defRPr>
      </a:lvl7pPr>
      <a:lvl8pPr marL="3826718" algn="l" defTabSz="1093348" rtl="0" eaLnBrk="1" latinLnBrk="0" hangingPunct="1">
        <a:defRPr sz="2152" kern="1200">
          <a:solidFill>
            <a:schemeClr val="tx1"/>
          </a:solidFill>
          <a:latin typeface="+mn-lt"/>
          <a:ea typeface="+mn-ea"/>
          <a:cs typeface="+mn-cs"/>
        </a:defRPr>
      </a:lvl8pPr>
      <a:lvl9pPr marL="4373392" algn="l" defTabSz="1093348" rtl="0" eaLnBrk="1" latinLnBrk="0" hangingPunct="1">
        <a:defRPr sz="21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Hintergrund" descr="Ein Bild, das Design enthält.&#10;&#10;Automatisch generierte Beschreibung">
            <a:extLst>
              <a:ext uri="{FF2B5EF4-FFF2-40B4-BE49-F238E27FC236}">
                <a16:creationId xmlns:a16="http://schemas.microsoft.com/office/drawing/2014/main" id="{2F205662-62F5-3075-813B-8A8CAE3161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/>
          <a:stretch/>
        </p:blipFill>
        <p:spPr>
          <a:xfrm>
            <a:off x="-1" y="0"/>
            <a:ext cx="10933113" cy="13666390"/>
          </a:xfrm>
          <a:prstGeom prst="rect">
            <a:avLst/>
          </a:prstGeom>
        </p:spPr>
      </p:pic>
      <p:sp>
        <p:nvSpPr>
          <p:cNvPr id="2" name="Tag der offenen Tür">
            <a:extLst>
              <a:ext uri="{FF2B5EF4-FFF2-40B4-BE49-F238E27FC236}">
                <a16:creationId xmlns:a16="http://schemas.microsoft.com/office/drawing/2014/main" id="{7B536251-D267-B29F-8ECA-771AC727E69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819980" y="5995152"/>
            <a:ext cx="9293146" cy="4757514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rgbClr val="0E7A5F"/>
                </a:solidFill>
                <a:latin typeface="+mn-lt"/>
              </a:rPr>
              <a:t>Tag der offenen Tür</a:t>
            </a:r>
          </a:p>
        </p:txBody>
      </p:sp>
      <p:sp>
        <p:nvSpPr>
          <p:cNvPr id="3" name="Entdeckt mit uns Naber!">
            <a:extLst>
              <a:ext uri="{FF2B5EF4-FFF2-40B4-BE49-F238E27FC236}">
                <a16:creationId xmlns:a16="http://schemas.microsoft.com/office/drawing/2014/main" id="{FAED15B6-255B-A4BF-659F-F366E9B70F2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366635" y="10664885"/>
            <a:ext cx="8199835" cy="3299259"/>
          </a:xfrm>
        </p:spPr>
        <p:txBody>
          <a:bodyPr>
            <a:normAutofit/>
          </a:bodyPr>
          <a:lstStyle/>
          <a:p>
            <a:r>
              <a:rPr lang="de-DE" sz="4000" dirty="0">
                <a:solidFill>
                  <a:srgbClr val="0E7A5F"/>
                </a:solidFill>
                <a:latin typeface="+mj-lt"/>
              </a:rPr>
              <a:t>Entdeckt mit uns Naber!</a:t>
            </a:r>
          </a:p>
        </p:txBody>
      </p:sp>
      <p:sp>
        <p:nvSpPr>
          <p:cNvPr id="7" name="xx.xx.xxxx (HIER DATUM)">
            <a:extLst>
              <a:ext uri="{FF2B5EF4-FFF2-40B4-BE49-F238E27FC236}">
                <a16:creationId xmlns:a16="http://schemas.microsoft.com/office/drawing/2014/main" id="{6658655B-0D82-F996-C857-BB15B81D22C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364182" y="1706910"/>
            <a:ext cx="3906058" cy="69097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10933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17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12500" b="1" spc="600" dirty="0">
                <a:solidFill>
                  <a:srgbClr val="0E7A5F"/>
                </a:solidFill>
                <a:latin typeface="+mn-lt"/>
              </a:rPr>
              <a:t>xx</a:t>
            </a:r>
            <a:r>
              <a:rPr lang="de-DE" sz="12500" b="1" dirty="0">
                <a:solidFill>
                  <a:srgbClr val="0E7A5F"/>
                </a:solidFill>
                <a:latin typeface="+mn-lt"/>
              </a:rPr>
              <a:t>.</a:t>
            </a:r>
          </a:p>
          <a:p>
            <a:pPr algn="r"/>
            <a:r>
              <a:rPr lang="de-DE" sz="12500" b="1" spc="600" dirty="0">
                <a:solidFill>
                  <a:srgbClr val="0E7A5F"/>
                </a:solidFill>
                <a:latin typeface="+mn-lt"/>
              </a:rPr>
              <a:t>xx</a:t>
            </a:r>
            <a:r>
              <a:rPr lang="de-DE" sz="12500" b="1" dirty="0">
                <a:solidFill>
                  <a:srgbClr val="0E7A5F"/>
                </a:solidFill>
                <a:latin typeface="+mn-lt"/>
              </a:rPr>
              <a:t>.</a:t>
            </a:r>
          </a:p>
          <a:p>
            <a:pPr algn="r"/>
            <a:r>
              <a:rPr lang="de-DE" sz="12500" b="1" spc="600" dirty="0" err="1">
                <a:solidFill>
                  <a:srgbClr val="0E7A5F"/>
                </a:solidFill>
                <a:latin typeface="+mn-lt"/>
              </a:rPr>
              <a:t>xxxx</a:t>
            </a:r>
            <a:endParaRPr lang="de-DE" sz="12500" b="1" spc="600" dirty="0">
              <a:solidFill>
                <a:srgbClr val="0E7A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8834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14</Words>
  <Application>Microsoft Macintosh PowerPoint</Application>
  <PresentationFormat>Benutzerdefiniert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Tag der offenen Tür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Tag der offenen Tür</dc:title>
  <dc:creator>Ramona Pannhorst</dc:creator>
  <cp:lastModifiedBy>Ellen Brier</cp:lastModifiedBy>
  <cp:revision>3</cp:revision>
  <dcterms:created xsi:type="dcterms:W3CDTF">2024-02-15T10:50:11Z</dcterms:created>
  <dcterms:modified xsi:type="dcterms:W3CDTF">2024-02-15T12:28:37Z</dcterms:modified>
</cp:coreProperties>
</file>